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8" r:id="rId1"/>
  </p:sldMasterIdLst>
  <p:notesMasterIdLst>
    <p:notesMasterId r:id="rId11"/>
  </p:notesMasterIdLst>
  <p:sldIdLst>
    <p:sldId id="256" r:id="rId2"/>
    <p:sldId id="302" r:id="rId3"/>
    <p:sldId id="334" r:id="rId4"/>
    <p:sldId id="345" r:id="rId5"/>
    <p:sldId id="343" r:id="rId6"/>
    <p:sldId id="344" r:id="rId7"/>
    <p:sldId id="340" r:id="rId8"/>
    <p:sldId id="339" r:id="rId9"/>
    <p:sldId id="27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ome" initials="H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07" autoAdjust="0"/>
    <p:restoredTop sz="83753" autoAdjust="0"/>
  </p:normalViewPr>
  <p:slideViewPr>
    <p:cSldViewPr snapToGrid="0">
      <p:cViewPr varScale="1">
        <p:scale>
          <a:sx n="96" d="100"/>
          <a:sy n="96" d="100"/>
        </p:scale>
        <p:origin x="1002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-381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gif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8B805B-5044-4500-A3EC-8C466530767F}" type="datetimeFigureOut">
              <a:rPr lang="en-GB" smtClean="0"/>
              <a:pPr/>
              <a:t>28/02/2017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5C0122-DE35-4B11-BF55-9E4FC933408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4055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C0122-DE35-4B11-BF55-9E4FC9334085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Aaron: 4, 5, 6, 7, 11</a:t>
            </a:r>
          </a:p>
          <a:p>
            <a:endParaRPr lang="en-GB" dirty="0"/>
          </a:p>
          <a:p>
            <a:r>
              <a:rPr lang="en-GB" dirty="0"/>
              <a:t>Matt: 1, 2, 3, 10</a:t>
            </a:r>
          </a:p>
          <a:p>
            <a:endParaRPr lang="en-GB" dirty="0"/>
          </a:p>
          <a:p>
            <a:r>
              <a:rPr lang="en-GB" dirty="0"/>
              <a:t>Lee: 8, 9, </a:t>
            </a:r>
          </a:p>
        </p:txBody>
      </p:sp>
      <p:sp>
        <p:nvSpPr>
          <p:cNvPr id="6" name="Notes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1902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u="sng" dirty="0"/>
              <a:t>Audience</a:t>
            </a:r>
            <a:r>
              <a:rPr lang="en-GB" b="1" u="sng" baseline="0" dirty="0"/>
              <a:t>/Logline</a:t>
            </a:r>
          </a:p>
          <a:p>
            <a:endParaRPr lang="en-GB" b="1" u="sng" baseline="0" dirty="0"/>
          </a:p>
          <a:p>
            <a:pPr marL="171450" indent="-171450">
              <a:buFontTx/>
              <a:buChar char="-"/>
            </a:pPr>
            <a:r>
              <a:rPr lang="en-GB" b="0" u="none" baseline="0" dirty="0"/>
              <a:t>We will need to discuss who the character will be (example: Gender, age, anything about them </a:t>
            </a:r>
            <a:r>
              <a:rPr lang="en-GB" b="0" u="sng" baseline="0" dirty="0"/>
              <a:t>unless </a:t>
            </a:r>
            <a:r>
              <a:rPr lang="en-GB" b="0" u="none" baseline="0" dirty="0"/>
              <a:t>we’re making it so the player is the character)</a:t>
            </a:r>
          </a:p>
          <a:p>
            <a:pPr marL="171450" indent="-171450">
              <a:buFontTx/>
              <a:buChar char="-"/>
            </a:pPr>
            <a:r>
              <a:rPr lang="en-GB" b="0" u="none" baseline="0" dirty="0"/>
              <a:t>Sporadic productivity, will need to have a definition of what it means for the audience for them to have an understanding of what it means.</a:t>
            </a:r>
          </a:p>
          <a:p>
            <a:pPr marL="171450" indent="-171450">
              <a:buFontTx/>
              <a:buChar char="-"/>
            </a:pPr>
            <a:r>
              <a:rPr lang="en-GB" b="0" u="none" baseline="0" dirty="0"/>
              <a:t>Could maybe turn the beginning of the logline into a rhetorical question, example: “Ever wonder what really happens to that one person who holds up a game lobby?” </a:t>
            </a:r>
          </a:p>
          <a:p>
            <a:pPr marL="0" indent="0">
              <a:buFontTx/>
              <a:buNone/>
            </a:pPr>
            <a:r>
              <a:rPr lang="en-GB" b="0" u="none" baseline="0" dirty="0"/>
              <a:t>Following it up with: “Come find out by playing as [character] who suffers from sporadic productivity who must complete menial tasks at the expense of others”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C0122-DE35-4B11-BF55-9E4FC9334085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0406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C0122-DE35-4B11-BF55-9E4FC9334085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3597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0684876"/>
      </p:ext>
    </p:extLst>
  </p:cSld>
  <p:clrMapOvr>
    <a:masterClrMapping/>
  </p:clrMapOvr>
  <p:transition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891489"/>
      </p:ext>
    </p:extLst>
  </p:cSld>
  <p:clrMapOvr>
    <a:masterClrMapping/>
  </p:clrMapOvr>
  <p:transition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1194987"/>
      </p:ext>
    </p:extLst>
  </p:cSld>
  <p:clrMapOvr>
    <a:masterClrMapping/>
  </p:clrMapOvr>
  <p:transition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7599147"/>
      </p:ext>
    </p:extLst>
  </p:cSld>
  <p:clrMapOvr>
    <a:masterClrMapping/>
  </p:clrMapOvr>
  <p:transition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067322"/>
      </p:ext>
    </p:extLst>
  </p:cSld>
  <p:clrMapOvr>
    <a:masterClrMapping/>
  </p:clrMapOvr>
  <p:transition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2228974"/>
      </p:ext>
    </p:extLst>
  </p:cSld>
  <p:clrMapOvr>
    <a:masterClrMapping/>
  </p:clrMapOvr>
  <p:transition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973106"/>
      </p:ext>
    </p:extLst>
  </p:cSld>
  <p:clrMapOvr>
    <a:masterClrMapping/>
  </p:clrMapOvr>
  <p:transition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464826"/>
      </p:ext>
    </p:extLst>
  </p:cSld>
  <p:clrMapOvr>
    <a:masterClrMapping/>
  </p:clrMapOvr>
  <p:transition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4212059"/>
      </p:ext>
    </p:extLst>
  </p:cSld>
  <p:clrMapOvr>
    <a:masterClrMapping/>
  </p:clrMapOvr>
  <p:transition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306990"/>
      </p:ext>
    </p:extLst>
  </p:cSld>
  <p:clrMapOvr>
    <a:masterClrMapping/>
  </p:clrMapOvr>
  <p:transition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042944"/>
      </p:ext>
    </p:extLst>
  </p:cSld>
  <p:clrMapOvr>
    <a:masterClrMapping/>
  </p:clrMapOvr>
  <p:transition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919981"/>
      </p:ext>
    </p:extLst>
  </p:cSld>
  <p:clrMapOvr>
    <a:masterClrMapping/>
  </p:clrMapOvr>
  <p:transition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03143"/>
      </p:ext>
    </p:extLst>
  </p:cSld>
  <p:clrMapOvr>
    <a:masterClrMapping/>
  </p:clrMapOvr>
  <p:transition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318650"/>
      </p:ext>
    </p:extLst>
  </p:cSld>
  <p:clrMapOvr>
    <a:masterClrMapping/>
  </p:clrMapOvr>
  <p:transition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271744"/>
      </p:ext>
    </p:extLst>
  </p:cSld>
  <p:clrMapOvr>
    <a:masterClrMapping/>
  </p:clrMapOvr>
  <p:transition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45975"/>
      </p:ext>
    </p:extLst>
  </p:cSld>
  <p:clrMapOvr>
    <a:masterClrMapping/>
  </p:clrMapOvr>
  <p:transition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7353"/>
      </p:ext>
    </p:extLst>
  </p:cSld>
  <p:clrMapOvr>
    <a:masterClrMapping/>
  </p:clrMapOvr>
  <p:transition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696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transition>
    <p:push/>
  </p:transition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800" dirty="0"/>
              <a:t>Of Whom We Hold Dear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33782" y="3610707"/>
            <a:ext cx="7014310" cy="1542587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Group 1</a:t>
            </a:r>
          </a:p>
          <a:p>
            <a:r>
              <a:rPr lang="en-GB" dirty="0"/>
              <a:t>-Matthew Allum </a:t>
            </a:r>
          </a:p>
          <a:p>
            <a:r>
              <a:rPr lang="en-GB" dirty="0"/>
              <a:t>-Aaron Mulligan</a:t>
            </a:r>
          </a:p>
          <a:p>
            <a:r>
              <a:rPr lang="en-GB" dirty="0"/>
              <a:t>- Lee </a:t>
            </a:r>
            <a:r>
              <a:rPr lang="en-GB" dirty="0" err="1"/>
              <a:t>Hatchman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9400081"/>
      </p:ext>
    </p:extLst>
  </p:cSld>
  <p:clrMapOvr>
    <a:masterClrMapping/>
  </p:clrMapOvr>
  <p:transition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Audience/Logline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GB"/>
              <a:t>Take control and experience an ageing MC struggling with anterograde amnesia. Help him discover what he’s lost and find the truth behind his accident.</a:t>
            </a:r>
          </a:p>
          <a:p>
            <a:pPr lvl="0"/>
            <a:endParaRPr lang="en-GB"/>
          </a:p>
          <a:p>
            <a:pPr lvl="0"/>
            <a:r>
              <a:rPr lang="en-GB"/>
              <a:t>PC platform – First person perspective</a:t>
            </a:r>
          </a:p>
          <a:p>
            <a:endParaRPr lang="en-GB"/>
          </a:p>
          <a:p>
            <a:r>
              <a:rPr lang="en-GB"/>
              <a:t>Teens/young adult males &amp; females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182" y="3348494"/>
            <a:ext cx="5200339" cy="279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5645"/>
      </p:ext>
    </p:extLst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Gameplay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526" y="2466265"/>
            <a:ext cx="5632705" cy="376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002807"/>
      </p:ext>
    </p:extLst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Tranzfuser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Applied for Tranzfuser Project</a:t>
            </a:r>
          </a:p>
          <a:p>
            <a:r>
              <a:rPr lang="en-GB" dirty="0"/>
              <a:t>4 man team – 4</a:t>
            </a:r>
            <a:r>
              <a:rPr lang="en-GB" baseline="30000" dirty="0"/>
              <a:t>th</a:t>
            </a:r>
            <a:r>
              <a:rPr lang="en-GB" dirty="0"/>
              <a:t> member will be Junior</a:t>
            </a:r>
          </a:p>
          <a:p>
            <a:r>
              <a:rPr lang="en-GB" dirty="0"/>
              <a:t>Main focus now is to create playable, two staged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821902"/>
      </p:ext>
    </p:extLst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Noticeboard Notes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01087" y="2821609"/>
            <a:ext cx="2304983" cy="195911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4374" y="2821609"/>
            <a:ext cx="2139228" cy="302597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6789" y="2821609"/>
            <a:ext cx="2311726" cy="3269974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1470991" y="2452277"/>
            <a:ext cx="9425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Instructions			     Doctors notes		      Family letters			  Sticky Notes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28779820"/>
      </p:ext>
    </p:extLst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Animations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Mixamo</a:t>
            </a:r>
            <a:r>
              <a:rPr lang="en-GB" dirty="0"/>
              <a:t> 3D Animation Service</a:t>
            </a:r>
          </a:p>
          <a:p>
            <a:r>
              <a:rPr lang="en-GB" dirty="0"/>
              <a:t>Used for carer walk animation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174" y="3007830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407689"/>
      </p:ext>
    </p:extLst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551" y="2870773"/>
            <a:ext cx="4632080" cy="3333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489719"/>
      </p:ext>
    </p:extLst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Populating all available rooms with models</a:t>
            </a:r>
          </a:p>
          <a:p>
            <a:endParaRPr lang="en-GB" dirty="0"/>
          </a:p>
          <a:p>
            <a:r>
              <a:rPr lang="en-GB" dirty="0"/>
              <a:t>Sounds (actions, ambience)</a:t>
            </a:r>
          </a:p>
          <a:p>
            <a:endParaRPr lang="en-GB" dirty="0"/>
          </a:p>
          <a:p>
            <a:r>
              <a:rPr lang="en-GB" dirty="0"/>
              <a:t>Workable, playable demo for playtesting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0798582"/>
      </p:ext>
    </p:extLst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</p:cSld>
  <p:clrMapOvr>
    <a:masterClrMapping/>
  </p:clrMapOvr>
  <p:transition>
    <p:push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4072</TotalTime>
  <Words>274</Words>
  <Application>Microsoft Office PowerPoint</Application>
  <PresentationFormat>Widescreen</PresentationFormat>
  <Paragraphs>44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Garamond</vt:lpstr>
      <vt:lpstr>Organic</vt:lpstr>
      <vt:lpstr>Of Whom We Hold Dear</vt:lpstr>
      <vt:lpstr>Audience/Logline</vt:lpstr>
      <vt:lpstr>Gameplay</vt:lpstr>
      <vt:lpstr>Tranzfuser Project</vt:lpstr>
      <vt:lpstr>Noticeboard Notes</vt:lpstr>
      <vt:lpstr>Animations</vt:lpstr>
      <vt:lpstr>Models</vt:lpstr>
      <vt:lpstr>Future tasks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running man</dc:title>
  <dc:creator>Aaron Mulligan</dc:creator>
  <cp:lastModifiedBy>Home</cp:lastModifiedBy>
  <cp:revision>1537</cp:revision>
  <dcterms:created xsi:type="dcterms:W3CDTF">2014-10-14T14:07:28Z</dcterms:created>
  <dcterms:modified xsi:type="dcterms:W3CDTF">2017-02-28T00:53:17Z</dcterms:modified>
</cp:coreProperties>
</file>

<file path=docProps/thumbnail.jpeg>
</file>